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0" d="100"/>
          <a:sy n="110" d="100"/>
        </p:scale>
        <p:origin x="30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83367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18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күші түнде 4-9 м/с, күндіз 7-12, екпіні 15-18 м/с. Ауа температурасы түнде 4-6, күндіз 17-19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D0B06E8-96F1-74AD-578E-AB0E26CB06C1}"/>
              </a:ext>
            </a:extLst>
          </p:cNvPr>
          <p:cNvGraphicFramePr>
            <a:graphicFrameLocks noGrp="1"/>
          </p:cNvGraphicFramePr>
          <p:nvPr>
            <p:extLst>
              <p:ext uri="{D42A27DB-BD31-4B8C-83A1-F6EECF244321}">
                <p14:modId xmlns:p14="http://schemas.microsoft.com/office/powerpoint/2010/main" val="1773923988"/>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2472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24858</TotalTime>
  <Words>671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4717</cp:revision>
  <cp:lastPrinted>2021-07-01T03:56:27Z</cp:lastPrinted>
  <dcterms:created xsi:type="dcterms:W3CDTF">2018-03-27T06:03:00Z</dcterms:created>
  <dcterms:modified xsi:type="dcterms:W3CDTF">2026-05-17T07:20:52Z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